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Так говорить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Відкупитель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Я Господь,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навчає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про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корисне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по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дорозі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маєш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ходити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48:17-19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276401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18 О, коли 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прислухувався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заповідей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спокій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річка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твоя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морські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хвилі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19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піску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живота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зернят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витяте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вигублене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-перед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94</Words>
  <Application>Microsoft Office PowerPoint</Application>
  <PresentationFormat>Екран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11</cp:revision>
  <dcterms:created xsi:type="dcterms:W3CDTF">2021-12-07T20:43:07Z</dcterms:created>
  <dcterms:modified xsi:type="dcterms:W3CDTF">2021-12-08T08:10:21Z</dcterms:modified>
</cp:coreProperties>
</file>